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710" autoAdjust="0"/>
  </p:normalViewPr>
  <p:slideViewPr>
    <p:cSldViewPr>
      <p:cViewPr varScale="1">
        <p:scale>
          <a:sx n="70" d="100"/>
          <a:sy n="70" d="100"/>
        </p:scale>
        <p:origin x="-130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BAA7B-6663-4B01-B3A2-FBE1FA2179B4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3BD48-AFDC-4E25-9184-813C8388F05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8080-C828-497D-957C-814502A2B20C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73E4C06-2D50-4756-85EA-D329DB121F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8080-C828-497D-957C-814502A2B20C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E4C06-2D50-4756-85EA-D329DB121F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8080-C828-497D-957C-814502A2B20C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E4C06-2D50-4756-85EA-D329DB121F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8080-C828-497D-957C-814502A2B20C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73E4C06-2D50-4756-85EA-D329DB121F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8080-C828-497D-957C-814502A2B20C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E4C06-2D50-4756-85EA-D329DB121FF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8080-C828-497D-957C-814502A2B20C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E4C06-2D50-4756-85EA-D329DB121F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8080-C828-497D-957C-814502A2B20C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73E4C06-2D50-4756-85EA-D329DB121FF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8080-C828-497D-957C-814502A2B20C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E4C06-2D50-4756-85EA-D329DB121F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8080-C828-497D-957C-814502A2B20C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E4C06-2D50-4756-85EA-D329DB121F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8080-C828-497D-957C-814502A2B20C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E4C06-2D50-4756-85EA-D329DB121F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78080-C828-497D-957C-814502A2B20C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E4C06-2D50-4756-85EA-D329DB121FF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DB78080-C828-497D-957C-814502A2B20C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73E4C06-2D50-4756-85EA-D329DB121FF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87220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Занятие по развитию речи на тему «Перелетные птицы»</a:t>
            </a:r>
            <a:b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старшая группа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5589240"/>
            <a:ext cx="4608512" cy="936104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Выполнил: Белякова Е. А.</a:t>
            </a:r>
          </a:p>
          <a:p>
            <a:pPr algn="r"/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МБДОУ «Детский сад № 14»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7" name="Picture 3" descr="C:\Users\Admin\Desktop\kartinki_pereletnye_pticy_9_31193157-768x5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76872"/>
            <a:ext cx="6336704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dmin\Desktop\20444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920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Составление рассказа о перелетных птицах по пиктограммам</a:t>
            </a:r>
            <a:endParaRPr lang="ru-RU" sz="2800" dirty="0"/>
          </a:p>
        </p:txBody>
      </p:sp>
      <p:pic>
        <p:nvPicPr>
          <p:cNvPr id="2050" name="Picture 2" descr="C:\Users\Admin\Desktop\39f7ad79e7b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2160240" cy="1296144"/>
          </a:xfrm>
          <a:prstGeom prst="rect">
            <a:avLst/>
          </a:prstGeom>
          <a:noFill/>
        </p:spPr>
      </p:pic>
      <p:pic>
        <p:nvPicPr>
          <p:cNvPr id="2051" name="Picture 3" descr="C:\Users\Admin\Desktop\аррг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628800"/>
            <a:ext cx="2160240" cy="1296144"/>
          </a:xfrm>
          <a:prstGeom prst="rect">
            <a:avLst/>
          </a:prstGeom>
          <a:noFill/>
        </p:spPr>
      </p:pic>
      <p:pic>
        <p:nvPicPr>
          <p:cNvPr id="2052" name="Picture 4" descr="C:\Users\Admin\Desktop\вапвп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628800"/>
            <a:ext cx="2376264" cy="1296144"/>
          </a:xfrm>
          <a:prstGeom prst="rect">
            <a:avLst/>
          </a:prstGeom>
          <a:noFill/>
        </p:spPr>
      </p:pic>
      <p:pic>
        <p:nvPicPr>
          <p:cNvPr id="2053" name="Picture 5" descr="C:\Users\Admin\Desktop\ппкп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356992"/>
            <a:ext cx="2232248" cy="1368152"/>
          </a:xfrm>
          <a:prstGeom prst="rect">
            <a:avLst/>
          </a:prstGeom>
          <a:noFill/>
        </p:spPr>
      </p:pic>
      <p:pic>
        <p:nvPicPr>
          <p:cNvPr id="2054" name="Picture 6" descr="C:\Users\Admin\Desktop\папккк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3356992"/>
            <a:ext cx="2160240" cy="1368152"/>
          </a:xfrm>
          <a:prstGeom prst="rect">
            <a:avLst/>
          </a:prstGeom>
          <a:noFill/>
        </p:spPr>
      </p:pic>
      <p:pic>
        <p:nvPicPr>
          <p:cNvPr id="2055" name="Picture 7" descr="C:\Users\Admin\Desktop\ауу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3356992"/>
            <a:ext cx="2304256" cy="1296144"/>
          </a:xfrm>
          <a:prstGeom prst="rect">
            <a:avLst/>
          </a:prstGeom>
          <a:noFill/>
        </p:spPr>
      </p:pic>
      <p:pic>
        <p:nvPicPr>
          <p:cNvPr id="2056" name="Picture 8" descr="C:\Users\Admin\Desktop\ппк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5157192"/>
            <a:ext cx="2088232" cy="1440160"/>
          </a:xfrm>
          <a:prstGeom prst="rect">
            <a:avLst/>
          </a:prstGeom>
          <a:noFill/>
        </p:spPr>
      </p:pic>
      <p:pic>
        <p:nvPicPr>
          <p:cNvPr id="2057" name="Picture 9" descr="C:\Users\Admin\Desktop\апк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4048" y="5157192"/>
            <a:ext cx="2088232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79208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Игра «Опиши птицу»</a:t>
            </a:r>
            <a:endParaRPr lang="ru-RU" sz="2800" dirty="0"/>
          </a:p>
        </p:txBody>
      </p:sp>
      <p:pic>
        <p:nvPicPr>
          <p:cNvPr id="3076" name="Picture 4" descr="C:\Users\Admin\Desktop\24671bba92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1656184" cy="2376264"/>
          </a:xfrm>
          <a:prstGeom prst="rect">
            <a:avLst/>
          </a:prstGeom>
          <a:noFill/>
        </p:spPr>
      </p:pic>
      <p:pic>
        <p:nvPicPr>
          <p:cNvPr id="3077" name="Picture 5" descr="C:\Users\Admin\Desktop\e88582d62e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196752"/>
            <a:ext cx="1656184" cy="2376264"/>
          </a:xfrm>
          <a:prstGeom prst="rect">
            <a:avLst/>
          </a:prstGeom>
          <a:noFill/>
        </p:spPr>
      </p:pic>
      <p:pic>
        <p:nvPicPr>
          <p:cNvPr id="3078" name="Picture 6" descr="C:\Users\Admin\Desktop\6ce0071b68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196752"/>
            <a:ext cx="1656184" cy="2376264"/>
          </a:xfrm>
          <a:prstGeom prst="rect">
            <a:avLst/>
          </a:prstGeom>
          <a:noFill/>
        </p:spPr>
      </p:pic>
      <p:pic>
        <p:nvPicPr>
          <p:cNvPr id="3079" name="Picture 7" descr="C:\Users\Admin\Desktop\fad1188af98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1196752"/>
            <a:ext cx="1656184" cy="2376264"/>
          </a:xfrm>
          <a:prstGeom prst="rect">
            <a:avLst/>
          </a:prstGeom>
          <a:noFill/>
        </p:spPr>
      </p:pic>
      <p:pic>
        <p:nvPicPr>
          <p:cNvPr id="3080" name="Picture 8" descr="C:\Users\Admin\Desktop\cfea4c05f94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1196752"/>
            <a:ext cx="1584176" cy="2376264"/>
          </a:xfrm>
          <a:prstGeom prst="rect">
            <a:avLst/>
          </a:prstGeom>
          <a:noFill/>
        </p:spPr>
      </p:pic>
      <p:pic>
        <p:nvPicPr>
          <p:cNvPr id="3081" name="Picture 9" descr="C:\Users\Admin\Desktop\a652738edfc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789040"/>
            <a:ext cx="1656184" cy="2376264"/>
          </a:xfrm>
          <a:prstGeom prst="rect">
            <a:avLst/>
          </a:prstGeom>
          <a:noFill/>
        </p:spPr>
      </p:pic>
      <p:pic>
        <p:nvPicPr>
          <p:cNvPr id="3082" name="Picture 10" descr="C:\Users\Admin\Desktop\9be9b14f9b6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3789040"/>
            <a:ext cx="1656184" cy="2376264"/>
          </a:xfrm>
          <a:prstGeom prst="rect">
            <a:avLst/>
          </a:prstGeom>
          <a:noFill/>
        </p:spPr>
      </p:pic>
      <p:pic>
        <p:nvPicPr>
          <p:cNvPr id="3083" name="Picture 11" descr="C:\Users\Admin\Desktop\6199136f5e4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51920" y="3789040"/>
            <a:ext cx="1584176" cy="2304256"/>
          </a:xfrm>
          <a:prstGeom prst="rect">
            <a:avLst/>
          </a:prstGeom>
          <a:noFill/>
        </p:spPr>
      </p:pic>
      <p:pic>
        <p:nvPicPr>
          <p:cNvPr id="3084" name="Picture 12" descr="C:\Users\Admin\Desktop\b4a01db5c83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80112" y="3789040"/>
            <a:ext cx="1584176" cy="2304256"/>
          </a:xfrm>
          <a:prstGeom prst="rect">
            <a:avLst/>
          </a:prstGeom>
          <a:noFill/>
        </p:spPr>
      </p:pic>
      <p:pic>
        <p:nvPicPr>
          <p:cNvPr id="3085" name="Picture 13" descr="C:\Users\Admin\Desktop\39967ff20c8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08304" y="3789040"/>
            <a:ext cx="1590502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Игра «Четвертый лишний»</a:t>
            </a:r>
            <a:endParaRPr lang="ru-RU" sz="2800" dirty="0"/>
          </a:p>
        </p:txBody>
      </p:sp>
      <p:pic>
        <p:nvPicPr>
          <p:cNvPr id="4099" name="Picture 3" descr="C:\Users\Admin\Desktop\dyate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1800200" cy="1440160"/>
          </a:xfrm>
          <a:prstGeom prst="rect">
            <a:avLst/>
          </a:prstGeom>
          <a:noFill/>
        </p:spPr>
      </p:pic>
      <p:pic>
        <p:nvPicPr>
          <p:cNvPr id="4100" name="Picture 4" descr="C:\Users\Admin\Desktop\zhavoron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268760"/>
            <a:ext cx="1728192" cy="1440161"/>
          </a:xfrm>
          <a:prstGeom prst="rect">
            <a:avLst/>
          </a:prstGeom>
          <a:noFill/>
        </p:spPr>
      </p:pic>
      <p:pic>
        <p:nvPicPr>
          <p:cNvPr id="4101" name="Picture 5" descr="C:\Users\Admin\Desktop\zimorodo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268760"/>
            <a:ext cx="1872208" cy="1440159"/>
          </a:xfrm>
          <a:prstGeom prst="rect">
            <a:avLst/>
          </a:prstGeom>
          <a:noFill/>
        </p:spPr>
      </p:pic>
      <p:pic>
        <p:nvPicPr>
          <p:cNvPr id="4102" name="Picture 6" descr="C:\Users\Admin\Desktop\lastochk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1268760"/>
            <a:ext cx="1872208" cy="1440160"/>
          </a:xfrm>
          <a:prstGeom prst="rect">
            <a:avLst/>
          </a:prstGeom>
          <a:noFill/>
        </p:spPr>
      </p:pic>
      <p:pic>
        <p:nvPicPr>
          <p:cNvPr id="4103" name="Picture 7" descr="C:\Users\Admin\Desktop\snegi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2996952"/>
            <a:ext cx="1872207" cy="1440160"/>
          </a:xfrm>
          <a:prstGeom prst="rect">
            <a:avLst/>
          </a:prstGeom>
          <a:noFill/>
        </p:spPr>
      </p:pic>
      <p:pic>
        <p:nvPicPr>
          <p:cNvPr id="4104" name="Picture 8" descr="C:\Users\Admin\Desktop\vorobe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776" y="4725144"/>
            <a:ext cx="1728192" cy="1440160"/>
          </a:xfrm>
          <a:prstGeom prst="rect">
            <a:avLst/>
          </a:prstGeom>
          <a:noFill/>
        </p:spPr>
      </p:pic>
      <p:pic>
        <p:nvPicPr>
          <p:cNvPr id="4105" name="Picture 9" descr="C:\Users\Admin\Desktop\001900140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2996952"/>
            <a:ext cx="1800200" cy="1440160"/>
          </a:xfrm>
          <a:prstGeom prst="rect">
            <a:avLst/>
          </a:prstGeom>
          <a:noFill/>
        </p:spPr>
      </p:pic>
      <p:pic>
        <p:nvPicPr>
          <p:cNvPr id="4106" name="Picture 10" descr="C:\Users\Admin\Desktop\ZJK75t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55777" y="2996952"/>
            <a:ext cx="1728191" cy="1440160"/>
          </a:xfrm>
          <a:prstGeom prst="rect">
            <a:avLst/>
          </a:prstGeom>
          <a:noFill/>
        </p:spPr>
      </p:pic>
      <p:pic>
        <p:nvPicPr>
          <p:cNvPr id="4107" name="Picture 11" descr="C:\Users\Admin\Desktop\fotookhota_vasiliy_fedosenko_tutby_crane_a323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16016" y="2924945"/>
            <a:ext cx="1944216" cy="1440160"/>
          </a:xfrm>
          <a:prstGeom prst="rect">
            <a:avLst/>
          </a:prstGeom>
          <a:noFill/>
        </p:spPr>
      </p:pic>
      <p:pic>
        <p:nvPicPr>
          <p:cNvPr id="4108" name="Picture 12" descr="C:\Users\Admin\Desktop\hello_html_670f566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7544" y="4797152"/>
            <a:ext cx="1728192" cy="1368152"/>
          </a:xfrm>
          <a:prstGeom prst="rect">
            <a:avLst/>
          </a:prstGeom>
          <a:noFill/>
        </p:spPr>
      </p:pic>
      <p:pic>
        <p:nvPicPr>
          <p:cNvPr id="4109" name="Picture 13" descr="C:\Users\Admin\Desktop\clip150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88024" y="4725144"/>
            <a:ext cx="1872208" cy="1440160"/>
          </a:xfrm>
          <a:prstGeom prst="rect">
            <a:avLst/>
          </a:prstGeom>
          <a:noFill/>
        </p:spPr>
      </p:pic>
      <p:pic>
        <p:nvPicPr>
          <p:cNvPr id="4110" name="Picture 14" descr="C:\Users\Admin\Desktop\657760_main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76256" y="4725144"/>
            <a:ext cx="1872208" cy="1440161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403648" y="2420888"/>
            <a:ext cx="742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Дятел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59832" y="2420888"/>
            <a:ext cx="1203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Жаворонок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68344" y="2276872"/>
            <a:ext cx="1086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Ласточка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47664" y="4077072"/>
            <a:ext cx="611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Грач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07904" y="4077072"/>
            <a:ext cx="571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Гусь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52120" y="4005064"/>
            <a:ext cx="1028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Журавль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740352" y="4077072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Снегирь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47664" y="5877272"/>
            <a:ext cx="618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Утка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5856" y="5805264"/>
            <a:ext cx="9573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Воробей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12160" y="5805264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Аист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40352" y="5805264"/>
            <a:ext cx="9392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Кукушка</a:t>
            </a:r>
            <a:endParaRPr lang="ru-RU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5436096" y="2348880"/>
            <a:ext cx="1173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Зимородок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Физкультминутка «Дождик»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555776" y="1844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87624" y="1556792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126" name="Picture 6" descr="C:\Users\Admin\Desktop\2014-09-18_22-29-13_skrinshot_ehkran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8712968" cy="5400600"/>
          </a:xfrm>
          <a:prstGeom prst="rect">
            <a:avLst/>
          </a:prstGeom>
          <a:noFill/>
        </p:spPr>
      </p:pic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395536" y="934557"/>
            <a:ext cx="8352928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Дождик, осень стучит: кап-кап, кап-кап! (негромко стучим ножками по полу).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Солнышко за тучкой спит: бай-бай, бай-бай! (кладем руки под щеку, качаемся из стороны в сторону).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Урожай мы весь собрали: ох-ох, ох-ох! (поднимаем с земли воображаемый груз, поднимаем его над головой).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гулять мы реже стали: бр-рррр, бр-рррр! (обнимаем себя обеими руками, дрожим)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Стихотворение И. Токмаковой «Ветрено»</a:t>
            </a:r>
            <a:endParaRPr lang="ru-RU" sz="2400" dirty="0"/>
          </a:p>
        </p:txBody>
      </p:sp>
      <p:pic>
        <p:nvPicPr>
          <p:cNvPr id="19458" name="Picture 2" descr="C:\Users\Admin\Desktop\fon-dlya-prezentacii-osen-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8640960" cy="547260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11760" y="1556792"/>
            <a:ext cx="518457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Ветрено! Ветрено,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Ветрено,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Вся земля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Проветрена!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Ветер листья с веток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Разогнал по свету: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Липовый,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Берёзовый,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Жёлтый лист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И розовый,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Красный,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Разноцветный,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Старый лист газетный…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Солнечно,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Ведрено…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Ветрено! Ветрено!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9208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Иллюстрация ранней осени. сентябрь</a:t>
            </a:r>
            <a:endParaRPr lang="ru-RU" sz="2800" dirty="0"/>
          </a:p>
        </p:txBody>
      </p:sp>
      <p:pic>
        <p:nvPicPr>
          <p:cNvPr id="20482" name="Picture 2" descr="C:\Users\Admin\Desktop\0012-018-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8568952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79208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Иллюстрация золотой осени. октябрь</a:t>
            </a:r>
            <a:endParaRPr lang="ru-RU" sz="2800" dirty="0"/>
          </a:p>
        </p:txBody>
      </p:sp>
      <p:pic>
        <p:nvPicPr>
          <p:cNvPr id="21506" name="Picture 2" descr="C:\Users\Admin\Desktop\0_5622b_e7391dc3_XX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8640960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86409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Иллюстрация поздней осени. Ноябрь</a:t>
            </a:r>
            <a:endParaRPr lang="ru-RU" sz="2800" dirty="0"/>
          </a:p>
        </p:txBody>
      </p:sp>
      <p:pic>
        <p:nvPicPr>
          <p:cNvPr id="22530" name="Picture 2" descr="C:\Users\Admin\Desktop\nojabr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8568952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238</TotalTime>
  <Words>198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Занятие по развитию речи на тему «Перелетные птицы» старшая группа</vt:lpstr>
      <vt:lpstr>Составление рассказа о перелетных птицах по пиктограммам</vt:lpstr>
      <vt:lpstr>Игра «Опиши птицу»</vt:lpstr>
      <vt:lpstr>Игра «Четвертый лишний»</vt:lpstr>
      <vt:lpstr>Физкультминутка «Дождик»</vt:lpstr>
      <vt:lpstr>Стихотворение И. Токмаковой «Ветрено»</vt:lpstr>
      <vt:lpstr>Иллюстрация ранней осени. сентябрь</vt:lpstr>
      <vt:lpstr>Иллюстрация золотой осени. октябрь</vt:lpstr>
      <vt:lpstr>Иллюстрация поздней осени. Ноябрь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29</cp:revision>
  <dcterms:created xsi:type="dcterms:W3CDTF">2018-10-12T16:15:57Z</dcterms:created>
  <dcterms:modified xsi:type="dcterms:W3CDTF">2018-10-12T20:14:46Z</dcterms:modified>
</cp:coreProperties>
</file>