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1"/>
  </p:notesMasterIdLst>
  <p:sldIdLst>
    <p:sldId id="256" r:id="rId2"/>
    <p:sldId id="257" r:id="rId3"/>
    <p:sldId id="275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82182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 autoAdjust="0"/>
    <p:restoredTop sz="94717" autoAdjust="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5076530612244929"/>
          <c:y val="0.10944625407166135"/>
        </c:manualLayout>
      </c:layout>
    </c:title>
    <c:view3D>
      <c:rAngAx val="1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степень влияния на наше здоровье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деятельность здравоохранения</c:v>
                </c:pt>
                <c:pt idx="1">
                  <c:v>наследственные факторы</c:v>
                </c:pt>
                <c:pt idx="2">
                  <c:v>состояние окружающей среды</c:v>
                </c:pt>
                <c:pt idx="3">
                  <c:v>образ жизни человека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20</c:v>
                </c:pt>
                <c:pt idx="3">
                  <c:v>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деятельность здравоохранения</c:v>
                </c:pt>
                <c:pt idx="1">
                  <c:v>наследственные факторы</c:v>
                </c:pt>
                <c:pt idx="2">
                  <c:v>состояние окружающей среды</c:v>
                </c:pt>
                <c:pt idx="3">
                  <c:v>образ жизни человека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деятельность здравоохранения</c:v>
                </c:pt>
                <c:pt idx="1">
                  <c:v>наследственные факторы</c:v>
                </c:pt>
                <c:pt idx="2">
                  <c:v>состояние окружающей среды</c:v>
                </c:pt>
                <c:pt idx="3">
                  <c:v>образ жизни человека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670576892174193"/>
          <c:y val="0.30150534766216119"/>
          <c:w val="0.33138946917349632"/>
          <c:h val="0.50895011413475599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1C58F-EC0B-4908-A7A1-6B357964CA7F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0AACA-97FD-4A16-A8EA-EF13145E94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sdoms.ru/57.html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wisdoms.ru/avt/b57.html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Мудрое высказывание великого древнегреческого философа </a:t>
            </a:r>
            <a:r>
              <a:rPr lang="ru-RU" dirty="0" err="1" smtClean="0"/>
              <a:t>Демокрита</a:t>
            </a:r>
            <a:r>
              <a:rPr lang="ru-RU" dirty="0" smtClean="0"/>
              <a:t> гласит:</a:t>
            </a:r>
            <a:r>
              <a:rPr lang="ru-RU" baseline="0" dirty="0" smtClean="0"/>
              <a:t> «Ум возрастает, пока имеется здоровье. Забота о котором прекрасное дело для людей здравомыслящих»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Гимнастика, физические упражнения, ходьба должны прочно войти в повседневный быт каждого, кто хочет сохранить работоспособность, </a:t>
            </a:r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здоровье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полноценную и радостную жизнь.</a:t>
            </a:r>
          </a:p>
          <a:p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Гиппократ.</a:t>
            </a:r>
            <a:b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</a:br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Источник: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0AACA-97FD-4A16-A8EA-EF13145E94A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0AACA-97FD-4A16-A8EA-EF13145E94A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0AACA-97FD-4A16-A8EA-EF13145E94A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0AACA-97FD-4A16-A8EA-EF13145E94A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 advClick="0" advTm="8000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0"/>
                <a:alpha val="88000"/>
              </a:scheme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spd="slow" advClick="0" advTm="8000">
    <p:plus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Public\Music\Sample%20Music\Sleep%20Away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285728"/>
            <a:ext cx="6172200" cy="235745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82182A"/>
                </a:solidFill>
              </a:rPr>
              <a:t>Формирование у дошкольников представлений о здоровом образе жизни</a:t>
            </a:r>
            <a:endParaRPr lang="ru-RU" b="1" dirty="0">
              <a:solidFill>
                <a:srgbClr val="82182A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5286388"/>
            <a:ext cx="6400800" cy="1924048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Васина Татьяна Валерьевна, воспитатель 1 мл. группы</a:t>
            </a:r>
          </a:p>
          <a:p>
            <a:r>
              <a:rPr lang="ru-RU" sz="1400" dirty="0" smtClean="0"/>
              <a:t>МБДОУ Д/С №14 г. Вышний Волочёк.</a:t>
            </a:r>
            <a:endParaRPr lang="ru-RU" sz="1400" dirty="0"/>
          </a:p>
        </p:txBody>
      </p:sp>
      <p:pic>
        <p:nvPicPr>
          <p:cNvPr id="5" name="Sleep Aw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6069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RIA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428596" y="2571744"/>
            <a:ext cx="3657600" cy="2515810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 descr="DSCN4015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500562" y="2643183"/>
            <a:ext cx="4186238" cy="2786081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428596" y="857232"/>
            <a:ext cx="3643338" cy="1000132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3 блок « Соблюдай режим дня»</a:t>
            </a:r>
            <a:endParaRPr lang="ru-RU" sz="24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500562" y="857232"/>
            <a:ext cx="3857652" cy="1071570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4 блок « Следи за датчиком настроения»</a:t>
            </a:r>
            <a:endParaRPr lang="ru-RU" sz="2400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5522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44573_204175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274131" y="3088797"/>
            <a:ext cx="3840669" cy="2554781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 descr="DSCN4048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500561" y="3033696"/>
            <a:ext cx="3529013" cy="2639377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285720" y="1000108"/>
            <a:ext cx="3857652" cy="1143008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5 блок « Скажи «нет» вредным привычкам» </a:t>
            </a:r>
            <a:endParaRPr lang="ru-RU" sz="24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429124" y="1000108"/>
            <a:ext cx="3643338" cy="114300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6 блок «Занимайся физкультурой»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9406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 smtClean="0">
                <a:solidFill>
                  <a:srgbClr val="82182A"/>
                </a:solidFill>
              </a:rPr>
              <a:t>Здоровьесберегающие</a:t>
            </a:r>
            <a:r>
              <a:rPr lang="ru-RU" b="1" dirty="0" smtClean="0">
                <a:solidFill>
                  <a:srgbClr val="82182A"/>
                </a:solidFill>
              </a:rPr>
              <a:t> технологии</a:t>
            </a:r>
            <a:endParaRPr lang="ru-RU" b="1" dirty="0">
              <a:solidFill>
                <a:srgbClr val="82182A"/>
              </a:solidFill>
            </a:endParaRPr>
          </a:p>
        </p:txBody>
      </p:sp>
      <p:pic>
        <p:nvPicPr>
          <p:cNvPr id="7" name="Содержимое 6" descr="img_0098-1024x646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500034" y="3071810"/>
            <a:ext cx="3657600" cy="2307431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 descr="img_0610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786314" y="3143248"/>
            <a:ext cx="3281895" cy="2334594"/>
          </a:xfrm>
          <a:prstGeom prst="teardrop">
            <a:avLst>
              <a:gd name="adj" fmla="val 10212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571472" y="1714488"/>
            <a:ext cx="3714776" cy="1071570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Циклы познавательных занятий</a:t>
            </a:r>
            <a:endParaRPr lang="ru-RU" sz="24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786314" y="1714488"/>
            <a:ext cx="3328982" cy="1143008"/>
          </a:xfrm>
        </p:spPr>
        <p:txBody>
          <a:bodyPr>
            <a:normAutofit/>
          </a:bodyPr>
          <a:lstStyle/>
          <a:p>
            <a:r>
              <a:rPr lang="ru-RU" sz="2400" i="1" dirty="0" err="1" smtClean="0">
                <a:solidFill>
                  <a:schemeClr val="accent3">
                    <a:lumMod val="75000"/>
                  </a:schemeClr>
                </a:solidFill>
              </a:rPr>
              <a:t>Самомассаж</a:t>
            </a:r>
            <a:endParaRPr lang="ru-RU" sz="2400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794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82182A"/>
                </a:solidFill>
              </a:rPr>
              <a:t>Технологии сохранения и стимулирования здоровья</a:t>
            </a:r>
            <a:endParaRPr lang="ru-RU" dirty="0"/>
          </a:p>
        </p:txBody>
      </p:sp>
      <p:pic>
        <p:nvPicPr>
          <p:cNvPr id="7" name="Содержимое 6" descr="DSCN4321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" y="2937478"/>
            <a:ext cx="3657600" cy="2735643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 descr="DSC06945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760886" y="2928934"/>
            <a:ext cx="3619525" cy="2714644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571472" y="1643050"/>
            <a:ext cx="3714776" cy="71151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Подвижная игра</a:t>
            </a:r>
            <a:endParaRPr lang="ru-RU" sz="24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714876" y="1643050"/>
            <a:ext cx="3571900" cy="714380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Пальчиковая гимнастика</a:t>
            </a:r>
            <a:endParaRPr lang="ru-RU" sz="2400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7145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82182A"/>
                </a:solidFill>
              </a:rPr>
              <a:t>Корригирующие технологии</a:t>
            </a:r>
            <a:endParaRPr lang="ru-RU" b="1" dirty="0">
              <a:solidFill>
                <a:srgbClr val="82182A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err="1" smtClean="0"/>
              <a:t>Сказкотеропия</a:t>
            </a:r>
            <a:r>
              <a:rPr lang="ru-RU" dirty="0" smtClean="0"/>
              <a:t>;</a:t>
            </a:r>
          </a:p>
          <a:p>
            <a:r>
              <a:rPr lang="ru-RU" dirty="0" err="1" smtClean="0"/>
              <a:t>Цветотерапия</a:t>
            </a:r>
            <a:r>
              <a:rPr lang="ru-RU" dirty="0" smtClean="0"/>
              <a:t>;</a:t>
            </a:r>
          </a:p>
          <a:p>
            <a:r>
              <a:rPr lang="ru-RU" dirty="0" err="1" smtClean="0"/>
              <a:t>Психогимнастика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Музыкальное воздействие;</a:t>
            </a:r>
          </a:p>
          <a:p>
            <a:r>
              <a:rPr lang="ru-RU" dirty="0" smtClean="0"/>
              <a:t>Коррекция поведения.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9032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82182A"/>
                </a:solidFill>
              </a:rPr>
              <a:t> Методы обучения</a:t>
            </a:r>
            <a:endParaRPr lang="ru-RU" b="1" dirty="0">
              <a:solidFill>
                <a:srgbClr val="82182A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Словесные-</a:t>
            </a:r>
          </a:p>
          <a:p>
            <a:r>
              <a:rPr lang="ru-RU" dirty="0" smtClean="0"/>
              <a:t>Рассказ педагога;</a:t>
            </a:r>
          </a:p>
          <a:p>
            <a:r>
              <a:rPr lang="ru-RU" dirty="0" smtClean="0"/>
              <a:t>Рассказы детей;</a:t>
            </a:r>
          </a:p>
          <a:p>
            <a:r>
              <a:rPr lang="ru-RU" dirty="0" smtClean="0"/>
              <a:t>Беседы;</a:t>
            </a:r>
          </a:p>
          <a:p>
            <a:r>
              <a:rPr lang="ru-RU" dirty="0" smtClean="0"/>
              <a:t>Чтение художественной литературы.</a:t>
            </a:r>
            <a:endParaRPr lang="ru-RU" dirty="0"/>
          </a:p>
        </p:txBody>
      </p:sp>
    </p:spTree>
  </p:cSld>
  <p:clrMapOvr>
    <a:masterClrMapping/>
  </p:clrMapOvr>
  <p:transition spd="slow" advClick="0" advTm="7690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714357"/>
            <a:ext cx="8286808" cy="5357850"/>
          </a:xfrm>
        </p:spPr>
        <p:txBody>
          <a:bodyPr/>
          <a:lstStyle/>
          <a:p>
            <a:r>
              <a:rPr lang="ru-RU" sz="3200" i="1" dirty="0" smtClean="0">
                <a:solidFill>
                  <a:srgbClr val="FFFF00"/>
                </a:solidFill>
              </a:rPr>
              <a:t> </a:t>
            </a: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Наглядные методы</a:t>
            </a:r>
            <a:r>
              <a:rPr lang="ru-RU" dirty="0" smtClean="0"/>
              <a:t>- наблюдения; рассматривание картин, таблиц; просмотр мультфильмов…</a:t>
            </a:r>
          </a:p>
          <a:p>
            <a:endParaRPr lang="ru-RU" dirty="0" smtClean="0"/>
          </a:p>
          <a:p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Практические методы</a:t>
            </a:r>
            <a:r>
              <a:rPr lang="ru-RU" dirty="0" smtClean="0"/>
              <a:t>- упражнения; элементарные физиологические опыты.</a:t>
            </a:r>
            <a:endParaRPr lang="ru-RU" dirty="0"/>
          </a:p>
        </p:txBody>
      </p:sp>
    </p:spTree>
  </p:cSld>
  <p:clrMapOvr>
    <a:masterClrMapping/>
  </p:clrMapOvr>
  <p:transition spd="slow" advClick="0" advTm="10811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accent3">
                    <a:lumMod val="75000"/>
                  </a:schemeClr>
                </a:solidFill>
              </a:rPr>
              <a:t>Деятельность детей </a:t>
            </a:r>
            <a:r>
              <a:rPr lang="ru-RU" sz="2200" dirty="0" smtClean="0">
                <a:solidFill>
                  <a:schemeClr val="tx1"/>
                </a:solidFill>
              </a:rPr>
              <a:t>спортивная, двигательная активность, художественное творчество</a:t>
            </a:r>
            <a:endParaRPr lang="ru-RU" sz="27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DSCN3537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1752600" y="2208212"/>
            <a:ext cx="4876800" cy="3657600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spd="slow" advClick="0" advTm="8002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714356"/>
            <a:ext cx="7467600" cy="14287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82182A"/>
                </a:solidFill>
              </a:rPr>
              <a:t>Алгоритм деятельности  </a:t>
            </a:r>
            <a:br>
              <a:rPr lang="ru-RU" sz="3200" b="1" dirty="0" smtClean="0">
                <a:solidFill>
                  <a:srgbClr val="82182A"/>
                </a:solidFill>
              </a:rPr>
            </a:br>
            <a:r>
              <a:rPr lang="ru-RU" sz="3200" b="1" dirty="0" smtClean="0">
                <a:solidFill>
                  <a:srgbClr val="82182A"/>
                </a:solidFill>
              </a:rPr>
              <a:t>в направлении  </a:t>
            </a:r>
            <a:r>
              <a:rPr lang="ru-RU" sz="3200" b="1" dirty="0" err="1" smtClean="0">
                <a:solidFill>
                  <a:srgbClr val="82182A"/>
                </a:solidFill>
              </a:rPr>
              <a:t>здоровьесбережения</a:t>
            </a:r>
            <a:endParaRPr lang="ru-RU" sz="3200" b="1" dirty="0">
              <a:solidFill>
                <a:srgbClr val="82182A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57224" y="2428868"/>
            <a:ext cx="7643866" cy="2286016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lvl="1">
              <a:buNone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   От навыка- к привычке, от привычки- к потребности, от потребности- к здоровому образу жизни.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7878"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42976" y="285728"/>
            <a:ext cx="7467600" cy="135732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82182A"/>
                </a:solidFill>
              </a:rPr>
              <a:t>Желаю всем крепкого здоровья </a:t>
            </a:r>
            <a:br>
              <a:rPr lang="ru-RU" sz="3200" b="1" dirty="0" smtClean="0">
                <a:solidFill>
                  <a:srgbClr val="82182A"/>
                </a:solidFill>
              </a:rPr>
            </a:br>
            <a:r>
              <a:rPr lang="ru-RU" sz="3200" b="1" dirty="0" smtClean="0">
                <a:solidFill>
                  <a:srgbClr val="82182A"/>
                </a:solidFill>
              </a:rPr>
              <a:t/>
            </a:r>
            <a:br>
              <a:rPr lang="ru-RU" sz="3200" b="1" dirty="0" smtClean="0">
                <a:solidFill>
                  <a:srgbClr val="82182A"/>
                </a:solidFill>
              </a:rPr>
            </a:br>
            <a:r>
              <a:rPr lang="ru-RU" sz="3200" b="1" dirty="0" smtClean="0">
                <a:solidFill>
                  <a:srgbClr val="82182A"/>
                </a:solidFill>
              </a:rPr>
              <a:t> Спасибо за внимание</a:t>
            </a:r>
            <a:endParaRPr lang="ru-RU" sz="3200" b="1" dirty="0">
              <a:solidFill>
                <a:srgbClr val="82182A"/>
              </a:solidFill>
            </a:endParaRPr>
          </a:p>
        </p:txBody>
      </p:sp>
      <p:pic>
        <p:nvPicPr>
          <p:cNvPr id="7" name="Содержимое 6" descr="RSCN1341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l="31128" b="41049"/>
          <a:stretch>
            <a:fillRect/>
          </a:stretch>
        </p:blipFill>
        <p:spPr>
          <a:xfrm>
            <a:off x="1857356" y="2000240"/>
            <a:ext cx="5848535" cy="4000528"/>
          </a:xfrm>
          <a:prstGeom prst="sun">
            <a:avLst/>
          </a:prstGeom>
          <a:ln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custDataLst>
      <p:tags r:id="rId1"/>
    </p:custDataLst>
  </p:cSld>
  <p:clrMapOvr>
    <a:masterClrMapping/>
  </p:clrMapOvr>
  <p:transition spd="slow" advClick="0" advTm="11949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6710386" cy="1296974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82182A"/>
                </a:solidFill>
              </a:rPr>
              <a:t>Демокрит</a:t>
            </a:r>
            <a:endParaRPr lang="ru-RU" b="1" dirty="0">
              <a:solidFill>
                <a:srgbClr val="82182A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2214554"/>
            <a:ext cx="7515220" cy="2428892"/>
          </a:xfr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   «Ум возрастает, пока имеется здоровье. Забота о котором – прекрасное дело для людей здравомыслящих»</a:t>
            </a:r>
          </a:p>
          <a:p>
            <a:pPr algn="r"/>
            <a:endParaRPr lang="ru-RU" dirty="0"/>
          </a:p>
        </p:txBody>
      </p:sp>
    </p:spTree>
  </p:cSld>
  <p:clrMapOvr>
    <a:masterClrMapping/>
  </p:clrMapOvr>
  <p:transition spd="slow" advClick="0" advTm="8206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82182A"/>
                </a:solidFill>
              </a:rPr>
              <a:t>Здоровье- это главная ценность жизни</a:t>
            </a:r>
            <a:endParaRPr lang="ru-RU" b="1" dirty="0">
              <a:solidFill>
                <a:srgbClr val="82182A"/>
              </a:solidFill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 advClick="0" advTm="13728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1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28662" y="500042"/>
            <a:ext cx="7800972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82182A"/>
                </a:solidFill>
              </a:rPr>
              <a:t>Главной задачей программы «Радуга» является сохранение и укрепление здоровья детей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Содержимое 8" descr="CAM00590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523608" y="2214554"/>
            <a:ext cx="3705464" cy="2786082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Содержимое 9" descr="DSCN3486.JPG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4500562" y="2143116"/>
            <a:ext cx="3901958" cy="2874932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spd="slow" advClick="0" advTm="7753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686700" cy="11430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82182A"/>
                </a:solidFill>
              </a:rPr>
              <a:t>Условия формирования положительной мотивации к ЗОЖ</a:t>
            </a:r>
            <a:endParaRPr lang="ru-RU" b="1" dirty="0">
              <a:solidFill>
                <a:srgbClr val="82182A"/>
              </a:solidFill>
            </a:endParaRPr>
          </a:p>
        </p:txBody>
      </p:sp>
      <p:pic>
        <p:nvPicPr>
          <p:cNvPr id="8" name="Содержимое 7" descr="S8300799.JPG"/>
          <p:cNvPicPr>
            <a:picLocks noGrp="1" noChangeAspect="1"/>
          </p:cNvPicPr>
          <p:nvPr>
            <p:ph sz="quarter" idx="2"/>
          </p:nvPr>
        </p:nvPicPr>
        <p:blipFill>
          <a:blip r:embed="rId4"/>
          <a:stretch>
            <a:fillRect/>
          </a:stretch>
        </p:blipFill>
        <p:spPr>
          <a:xfrm>
            <a:off x="268263" y="3071810"/>
            <a:ext cx="3803671" cy="2714644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Содержимое 8" descr="Jerezz-TV-Sierra-Nevada-01.jpg"/>
          <p:cNvPicPr>
            <a:picLocks noGrp="1" noChangeAspect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4714876" y="3143248"/>
            <a:ext cx="3757610" cy="27146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quarter" idx="1"/>
          </p:nvPr>
        </p:nvSpPr>
        <p:spPr>
          <a:xfrm>
            <a:off x="500034" y="1643050"/>
            <a:ext cx="3357586" cy="107157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Создание вокруг детей предметно -развивающей среды</a:t>
            </a:r>
            <a:endParaRPr lang="ru-RU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500562" y="1643050"/>
            <a:ext cx="4000528" cy="1071570"/>
          </a:xfrm>
        </p:spPr>
        <p:txBody>
          <a:bodyPr>
            <a:normAutofit fontScale="92500"/>
          </a:bodyPr>
          <a:lstStyle/>
          <a:p>
            <a:r>
              <a:rPr lang="ru-RU" sz="2000" i="1" dirty="0" smtClean="0">
                <a:solidFill>
                  <a:schemeClr val="accent3">
                    <a:lumMod val="75000"/>
                  </a:schemeClr>
                </a:solidFill>
              </a:rPr>
              <a:t>Наличие моделей поведения людей придерживающихся ЗОЖ в окружении детей</a:t>
            </a:r>
            <a:endParaRPr lang="ru-RU" sz="2000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3213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82182A"/>
                </a:solidFill>
              </a:rPr>
              <a:t>Активная позиция детей в освоении знаний, умений и навыков </a:t>
            </a:r>
            <a:endParaRPr lang="ru-RU" b="1" dirty="0">
              <a:solidFill>
                <a:srgbClr val="82182A"/>
              </a:solidFill>
            </a:endParaRPr>
          </a:p>
        </p:txBody>
      </p:sp>
      <p:pic>
        <p:nvPicPr>
          <p:cNvPr id="11" name="Содержимое 10" descr="DSCN3197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044632" y="1682432"/>
            <a:ext cx="6292735" cy="4709160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spd="slow" advClick="0" advTm="6193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57224" y="-142900"/>
            <a:ext cx="7400948" cy="16541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82182A"/>
                </a:solidFill>
              </a:rPr>
              <a:t>Учёт индивидуальных психофизиологических и типологических особенностей детей</a:t>
            </a:r>
            <a:endParaRPr lang="ru-RU" b="1" dirty="0">
              <a:solidFill>
                <a:srgbClr val="82182A"/>
              </a:solidFill>
            </a:endParaRPr>
          </a:p>
        </p:txBody>
      </p:sp>
      <p:pic>
        <p:nvPicPr>
          <p:cNvPr id="10" name="Содержимое 9" descr="DSCN4103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1190105" y="1965065"/>
            <a:ext cx="6001789" cy="4143895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spd="slow" advClick="0" advTm="6832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139014" cy="101122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82182A"/>
                </a:solidFill>
              </a:rPr>
              <a:t>Задачи программы</a:t>
            </a:r>
            <a:br>
              <a:rPr lang="ru-RU" b="1" dirty="0" smtClean="0">
                <a:solidFill>
                  <a:srgbClr val="82182A"/>
                </a:solidFill>
              </a:rPr>
            </a:br>
            <a:endParaRPr lang="ru-RU" b="1" dirty="0">
              <a:solidFill>
                <a:srgbClr val="82182A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142984"/>
            <a:ext cx="7467600" cy="4873752"/>
          </a:xfrm>
        </p:spPr>
        <p:txBody>
          <a:bodyPr>
            <a:normAutofit/>
          </a:bodyPr>
          <a:lstStyle/>
          <a:p>
            <a:r>
              <a:rPr lang="ru-RU" dirty="0" smtClean="0"/>
              <a:t>1. Сохранять и укреплять физическое здоровье детей.</a:t>
            </a:r>
          </a:p>
          <a:p>
            <a:r>
              <a:rPr lang="ru-RU" dirty="0" smtClean="0"/>
              <a:t>2. Формировать начальные представления о здоровом образе жизни.</a:t>
            </a:r>
          </a:p>
          <a:p>
            <a:r>
              <a:rPr lang="ru-RU" dirty="0" smtClean="0"/>
              <a:t>3. Развивать способности к установлению причинно- следственных связей между состоянием здоровья и поведением, а также условиями жизни.</a:t>
            </a:r>
          </a:p>
          <a:p>
            <a:r>
              <a:rPr lang="ru-RU" dirty="0" smtClean="0"/>
              <a:t>4. Воспитывать культурно- гигиенические навыки, потребность быть здоровым и мотивационные установки на приоритет здоровья перед болезнями.</a:t>
            </a:r>
            <a:endParaRPr lang="ru-RU" dirty="0"/>
          </a:p>
        </p:txBody>
      </p:sp>
    </p:spTree>
  </p:cSld>
  <p:clrMapOvr>
    <a:masterClrMapping/>
  </p:clrMapOvr>
  <p:transition spd="slow" advClick="0" advTm="25412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8581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82182A"/>
                </a:solidFill>
              </a:rPr>
              <a:t>Программа занятий</a:t>
            </a:r>
            <a:endParaRPr lang="ru-RU" b="1" dirty="0">
              <a:solidFill>
                <a:srgbClr val="82182A"/>
              </a:solidFill>
            </a:endParaRPr>
          </a:p>
        </p:txBody>
      </p:sp>
      <p:pic>
        <p:nvPicPr>
          <p:cNvPr id="8" name="Содержимое 7" descr="35908_html_2de6787f.jpg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295250" y="3141518"/>
            <a:ext cx="3819550" cy="2430622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Содержимое 8" descr="5415_big.jpg"/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4371975" y="3090304"/>
            <a:ext cx="3657600" cy="2429992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quarter" idx="1"/>
          </p:nvPr>
        </p:nvSpPr>
        <p:spPr>
          <a:xfrm>
            <a:off x="500034" y="1714488"/>
            <a:ext cx="3325808" cy="750887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1 блок « Знай своё тело»</a:t>
            </a:r>
            <a:endParaRPr lang="ru-RU" sz="24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357686" y="1714488"/>
            <a:ext cx="4023360" cy="714380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2 блок « Соблюдай правила гигиены»</a:t>
            </a:r>
            <a:endParaRPr lang="ru-RU" sz="2400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9267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4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5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4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579</TotalTime>
  <Words>361</Words>
  <PresentationFormat>Экран (4:3)</PresentationFormat>
  <Paragraphs>56</Paragraphs>
  <Slides>19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Формирование у дошкольников представлений о здоровом образе жизни</vt:lpstr>
      <vt:lpstr>Демокрит</vt:lpstr>
      <vt:lpstr>Здоровье- это главная ценность жизни</vt:lpstr>
      <vt:lpstr>Главной задачей программы «Радуга» является сохранение и укрепление здоровья детей </vt:lpstr>
      <vt:lpstr>Условия формирования положительной мотивации к ЗОЖ</vt:lpstr>
      <vt:lpstr>Активная позиция детей в освоении знаний, умений и навыков </vt:lpstr>
      <vt:lpstr>Учёт индивидуальных психофизиологических и типологических особенностей детей</vt:lpstr>
      <vt:lpstr>Задачи программы </vt:lpstr>
      <vt:lpstr>Программа занятий</vt:lpstr>
      <vt:lpstr>Слайд 10</vt:lpstr>
      <vt:lpstr>Слайд 11</vt:lpstr>
      <vt:lpstr>Здоровьесберегающие технологии</vt:lpstr>
      <vt:lpstr>Технологии сохранения и стимулирования здоровья</vt:lpstr>
      <vt:lpstr>Корригирующие технологии</vt:lpstr>
      <vt:lpstr> Методы обучения</vt:lpstr>
      <vt:lpstr>Слайд 16</vt:lpstr>
      <vt:lpstr>Деятельность детей спортивная, двигательная активность, художественное творчество</vt:lpstr>
      <vt:lpstr>Алгоритм деятельности   в направлении  здоровьесбережения</vt:lpstr>
      <vt:lpstr>Желаю всем крепкого здоровья    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у дошкольников представлений о здоровом образе жизни</dc:title>
  <dc:creator>Пользователь</dc:creator>
  <cp:lastModifiedBy>Пользователь</cp:lastModifiedBy>
  <cp:revision>65</cp:revision>
  <dcterms:created xsi:type="dcterms:W3CDTF">2014-10-23T03:50:05Z</dcterms:created>
  <dcterms:modified xsi:type="dcterms:W3CDTF">2014-11-09T11:13:07Z</dcterms:modified>
</cp:coreProperties>
</file>